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5711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60A9C1-A8D7-4BE3-BC91-87C98203C35F}" v="1" dt="2025-09-30T06:32:43.3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288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ΜΠΑΛΤΟΓΙΑΝΝΗΣ ΝΙΚΟΛΑΟΣ" userId="8a67aed4-007b-422f-b04d-85c23c6b0313" providerId="ADAL" clId="{219D35E7-C7F9-4A02-82AD-ADBC6FF41AB9}"/>
    <pc:docChg chg="custSel modSld">
      <pc:chgData name="ΜΠΑΛΤΟΓΙΑΝΝΗΣ ΝΙΚΟΛΑΟΣ" userId="8a67aed4-007b-422f-b04d-85c23c6b0313" providerId="ADAL" clId="{219D35E7-C7F9-4A02-82AD-ADBC6FF41AB9}" dt="2025-07-04T06:00:18.594" v="138" actId="6549"/>
      <pc:docMkLst>
        <pc:docMk/>
      </pc:docMkLst>
      <pc:sldChg chg="addSp delSp modSp mod">
        <pc:chgData name="ΜΠΑΛΤΟΓΙΑΝΝΗΣ ΝΙΚΟΛΑΟΣ" userId="8a67aed4-007b-422f-b04d-85c23c6b0313" providerId="ADAL" clId="{219D35E7-C7F9-4A02-82AD-ADBC6FF41AB9}" dt="2025-07-04T06:00:18.594" v="138" actId="6549"/>
        <pc:sldMkLst>
          <pc:docMk/>
          <pc:sldMk cId="2265027065" sldId="257"/>
        </pc:sldMkLst>
      </pc:sldChg>
    </pc:docChg>
  </pc:docChgLst>
  <pc:docChgLst>
    <pc:chgData name="ΜΠΑΛΤΟΓΙΑΝΝΗΣ ΝΙΚΟΛΑΟΣ" userId="8a67aed4-007b-422f-b04d-85c23c6b0313" providerId="ADAL" clId="{F02D2C37-6B7D-476A-8333-C652AFE8F084}"/>
    <pc:docChg chg="undo custSel modSld">
      <pc:chgData name="ΜΠΑΛΤΟΓΙΑΝΝΗΣ ΝΙΚΟΛΑΟΣ" userId="8a67aed4-007b-422f-b04d-85c23c6b0313" providerId="ADAL" clId="{F02D2C37-6B7D-476A-8333-C652AFE8F084}" dt="2025-09-30T06:35:06.055" v="22" actId="167"/>
      <pc:docMkLst>
        <pc:docMk/>
      </pc:docMkLst>
      <pc:sldChg chg="addSp delSp modSp mod">
        <pc:chgData name="ΜΠΑΛΤΟΓΙΑΝΝΗΣ ΝΙΚΟΛΑΟΣ" userId="8a67aed4-007b-422f-b04d-85c23c6b0313" providerId="ADAL" clId="{F02D2C37-6B7D-476A-8333-C652AFE8F084}" dt="2025-09-30T06:35:06.055" v="22" actId="167"/>
        <pc:sldMkLst>
          <pc:docMk/>
          <pc:sldMk cId="2265027065" sldId="257"/>
        </pc:sldMkLst>
        <pc:graphicFrameChg chg="ord">
          <ac:chgData name="ΜΠΑΛΤΟΓΙΑΝΝΗΣ ΝΙΚΟΛΑΟΣ" userId="8a67aed4-007b-422f-b04d-85c23c6b0313" providerId="ADAL" clId="{F02D2C37-6B7D-476A-8333-C652AFE8F084}" dt="2025-09-30T06:34:51.866" v="19" actId="167"/>
          <ac:graphicFrameMkLst>
            <pc:docMk/>
            <pc:sldMk cId="2265027065" sldId="257"/>
            <ac:graphicFrameMk id="8" creationId="{00000000-0000-0000-0000-000000000000}"/>
          </ac:graphicFrameMkLst>
        </pc:graphicFrameChg>
        <pc:picChg chg="add del mod">
          <ac:chgData name="ΜΠΑΛΤΟΓΙΑΝΝΗΣ ΝΙΚΟΛΑΟΣ" userId="8a67aed4-007b-422f-b04d-85c23c6b0313" providerId="ADAL" clId="{F02D2C37-6B7D-476A-8333-C652AFE8F084}" dt="2025-09-30T06:33:30.614" v="10" actId="478"/>
          <ac:picMkLst>
            <pc:docMk/>
            <pc:sldMk cId="2265027065" sldId="257"/>
            <ac:picMk id="6" creationId="{624C05C3-2228-C624-E372-C0A448647944}"/>
          </ac:picMkLst>
        </pc:picChg>
        <pc:picChg chg="del">
          <ac:chgData name="ΜΠΑΛΤΟΓΙΑΝΝΗΣ ΝΙΚΟΛΑΟΣ" userId="8a67aed4-007b-422f-b04d-85c23c6b0313" providerId="ADAL" clId="{F02D2C37-6B7D-476A-8333-C652AFE8F084}" dt="2025-09-30T06:34:54.804" v="20" actId="478"/>
          <ac:picMkLst>
            <pc:docMk/>
            <pc:sldMk cId="2265027065" sldId="257"/>
            <ac:picMk id="7" creationId="{7BAB6EDC-9AD6-B60D-F5D0-914A66356E69}"/>
          </ac:picMkLst>
        </pc:picChg>
        <pc:picChg chg="add mod ord">
          <ac:chgData name="ΜΠΑΛΤΟΓΙΑΝΝΗΣ ΝΙΚΟΛΑΟΣ" userId="8a67aed4-007b-422f-b04d-85c23c6b0313" providerId="ADAL" clId="{F02D2C37-6B7D-476A-8333-C652AFE8F084}" dt="2025-09-30T06:35:06.055" v="22" actId="167"/>
          <ac:picMkLst>
            <pc:docMk/>
            <pc:sldMk cId="2265027065" sldId="257"/>
            <ac:picMk id="11" creationId="{D6F7B6F1-3A9A-7203-7C4F-990387A5772C}"/>
          </ac:picMkLst>
        </pc:picChg>
      </pc:sldChg>
    </pc:docChg>
  </pc:docChgLst>
  <pc:docChgLst>
    <pc:chgData name="ΜΠΑΛΤΟΓΙΑΝΝΗΣ ΝΙΚΟΛΑΟΣ" userId="8a67aed4-007b-422f-b04d-85c23c6b0313" providerId="ADAL" clId="{E362F448-4D31-4EF1-B59B-115F7B2C43BB}"/>
    <pc:docChg chg="custSel modSld">
      <pc:chgData name="ΜΠΑΛΤΟΓΙΑΝΝΗΣ ΝΙΚΟΛΑΟΣ" userId="8a67aed4-007b-422f-b04d-85c23c6b0313" providerId="ADAL" clId="{E362F448-4D31-4EF1-B59B-115F7B2C43BB}" dt="2025-01-29T07:57:24.010" v="66" actId="1076"/>
      <pc:docMkLst>
        <pc:docMk/>
      </pc:docMkLst>
      <pc:sldChg chg="addSp delSp modSp mod">
        <pc:chgData name="ΜΠΑΛΤΟΓΙΑΝΝΗΣ ΝΙΚΟΛΑΟΣ" userId="8a67aed4-007b-422f-b04d-85c23c6b0313" providerId="ADAL" clId="{E362F448-4D31-4EF1-B59B-115F7B2C43BB}" dt="2025-01-29T07:57:24.010" v="66" actId="1076"/>
        <pc:sldMkLst>
          <pc:docMk/>
          <pc:sldMk cId="226502706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387" y="1122363"/>
            <a:ext cx="4855051" cy="2387600"/>
          </a:xfrm>
        </p:spPr>
        <p:txBody>
          <a:bodyPr anchor="b"/>
          <a:lstStyle>
            <a:lvl1pPr algn="ctr"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978" y="3602038"/>
            <a:ext cx="4283869" cy="1655762"/>
          </a:xfrm>
        </p:spPr>
        <p:txBody>
          <a:bodyPr/>
          <a:lstStyle>
            <a:lvl1pPr marL="0" indent="0" algn="ctr">
              <a:buNone/>
              <a:defRPr sz="1499"/>
            </a:lvl1pPr>
            <a:lvl2pPr marL="285613" indent="0" algn="ctr">
              <a:buNone/>
              <a:defRPr sz="1249"/>
            </a:lvl2pPr>
            <a:lvl3pPr marL="571226" indent="0" algn="ctr">
              <a:buNone/>
              <a:defRPr sz="1124"/>
            </a:lvl3pPr>
            <a:lvl4pPr marL="856839" indent="0" algn="ctr">
              <a:buNone/>
              <a:defRPr sz="1000"/>
            </a:lvl4pPr>
            <a:lvl5pPr marL="1142451" indent="0" algn="ctr">
              <a:buNone/>
              <a:defRPr sz="1000"/>
            </a:lvl5pPr>
            <a:lvl6pPr marL="1428064" indent="0" algn="ctr">
              <a:buNone/>
              <a:defRPr sz="1000"/>
            </a:lvl6pPr>
            <a:lvl7pPr marL="1713677" indent="0" algn="ctr">
              <a:buNone/>
              <a:defRPr sz="1000"/>
            </a:lvl7pPr>
            <a:lvl8pPr marL="1999290" indent="0" algn="ctr">
              <a:buNone/>
              <a:defRPr sz="1000"/>
            </a:lvl8pPr>
            <a:lvl9pPr marL="2284903" indent="0" algn="ctr">
              <a:buNone/>
              <a:defRPr sz="10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0963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871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7525" y="365125"/>
            <a:ext cx="1231612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688" y="365125"/>
            <a:ext cx="3623439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511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7372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713" y="1709740"/>
            <a:ext cx="4926449" cy="2852737"/>
          </a:xfrm>
        </p:spPr>
        <p:txBody>
          <a:bodyPr anchor="b"/>
          <a:lstStyle>
            <a:lvl1pPr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713" y="4589465"/>
            <a:ext cx="4926449" cy="1500187"/>
          </a:xfrm>
        </p:spPr>
        <p:txBody>
          <a:bodyPr/>
          <a:lstStyle>
            <a:lvl1pPr marL="0" indent="0">
              <a:buNone/>
              <a:defRPr sz="1499">
                <a:solidFill>
                  <a:schemeClr val="tx1"/>
                </a:solidFill>
              </a:defRPr>
            </a:lvl1pPr>
            <a:lvl2pPr marL="285613" indent="0">
              <a:buNone/>
              <a:defRPr sz="1249">
                <a:solidFill>
                  <a:schemeClr val="tx1">
                    <a:tint val="75000"/>
                  </a:schemeClr>
                </a:solidFill>
              </a:defRPr>
            </a:lvl2pPr>
            <a:lvl3pPr marL="571226" indent="0">
              <a:buNone/>
              <a:defRPr sz="1124">
                <a:solidFill>
                  <a:schemeClr val="tx1">
                    <a:tint val="75000"/>
                  </a:schemeClr>
                </a:solidFill>
              </a:defRPr>
            </a:lvl3pPr>
            <a:lvl4pPr marL="85683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14245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42806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71367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199929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28490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965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688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1611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114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365127"/>
            <a:ext cx="4926449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433" y="1681163"/>
            <a:ext cx="2416369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33" y="2505075"/>
            <a:ext cx="2416369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1612" y="1681163"/>
            <a:ext cx="2428270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1612" y="2505075"/>
            <a:ext cx="242827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3798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443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998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270" y="987427"/>
            <a:ext cx="2891611" cy="4873625"/>
          </a:xfrm>
        </p:spPr>
        <p:txBody>
          <a:bodyPr/>
          <a:lstStyle>
            <a:lvl1pPr>
              <a:defRPr sz="1999"/>
            </a:lvl1pPr>
            <a:lvl2pPr>
              <a:defRPr sz="1749"/>
            </a:lvl2pPr>
            <a:lvl3pPr>
              <a:defRPr sz="1499"/>
            </a:lvl3pPr>
            <a:lvl4pPr>
              <a:defRPr sz="1249"/>
            </a:lvl4pPr>
            <a:lvl5pPr>
              <a:defRPr sz="1249"/>
            </a:lvl5pPr>
            <a:lvl6pPr>
              <a:defRPr sz="1249"/>
            </a:lvl6pPr>
            <a:lvl7pPr>
              <a:defRPr sz="1249"/>
            </a:lvl7pPr>
            <a:lvl8pPr>
              <a:defRPr sz="1249"/>
            </a:lvl8pPr>
            <a:lvl9pPr>
              <a:defRPr sz="1249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99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8270" y="987427"/>
            <a:ext cx="2891611" cy="4873625"/>
          </a:xfrm>
        </p:spPr>
        <p:txBody>
          <a:bodyPr anchor="t"/>
          <a:lstStyle>
            <a:lvl1pPr marL="0" indent="0">
              <a:buNone/>
              <a:defRPr sz="1999"/>
            </a:lvl1pPr>
            <a:lvl2pPr marL="285613" indent="0">
              <a:buNone/>
              <a:defRPr sz="1749"/>
            </a:lvl2pPr>
            <a:lvl3pPr marL="571226" indent="0">
              <a:buNone/>
              <a:defRPr sz="1499"/>
            </a:lvl3pPr>
            <a:lvl4pPr marL="856839" indent="0">
              <a:buNone/>
              <a:defRPr sz="1249"/>
            </a:lvl4pPr>
            <a:lvl5pPr marL="1142451" indent="0">
              <a:buNone/>
              <a:defRPr sz="1249"/>
            </a:lvl5pPr>
            <a:lvl6pPr marL="1428064" indent="0">
              <a:buNone/>
              <a:defRPr sz="1249"/>
            </a:lvl6pPr>
            <a:lvl7pPr marL="1713677" indent="0">
              <a:buNone/>
              <a:defRPr sz="1249"/>
            </a:lvl7pPr>
            <a:lvl8pPr marL="1999290" indent="0">
              <a:buNone/>
              <a:defRPr sz="1249"/>
            </a:lvl8pPr>
            <a:lvl9pPr marL="2284903" indent="0">
              <a:buNone/>
              <a:defRPr sz="1249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586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688" y="365127"/>
            <a:ext cx="49264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688" y="1825625"/>
            <a:ext cx="49264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688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0682-E55B-443A-BFEE-92050A1C9EA3}" type="datetimeFigureOut">
              <a:rPr lang="el-GR" smtClean="0"/>
              <a:t>30/9/2025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2042" y="6356352"/>
            <a:ext cx="19277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3976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047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71226" rtl="0" eaLnBrk="1" latinLnBrk="0" hangingPunct="1">
        <a:lnSpc>
          <a:spcPct val="90000"/>
        </a:lnSpc>
        <a:spcBef>
          <a:spcPct val="0"/>
        </a:spcBef>
        <a:buNone/>
        <a:defRPr sz="2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806" indent="-142806" algn="l" defTabSz="57122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1749" kern="1200">
          <a:solidFill>
            <a:schemeClr val="tx1"/>
          </a:solidFill>
          <a:latin typeface="+mn-lt"/>
          <a:ea typeface="+mn-ea"/>
          <a:cs typeface="+mn-cs"/>
        </a:defRPr>
      </a:lvl1pPr>
      <a:lvl2pPr marL="42841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14032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249" kern="1200">
          <a:solidFill>
            <a:schemeClr val="tx1"/>
          </a:solidFill>
          <a:latin typeface="+mn-lt"/>
          <a:ea typeface="+mn-ea"/>
          <a:cs typeface="+mn-cs"/>
        </a:defRPr>
      </a:lvl3pPr>
      <a:lvl4pPr marL="999645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285258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570871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856483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2142096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42770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1pPr>
      <a:lvl2pPr marL="28561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2pPr>
      <a:lvl3pPr marL="571226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3pPr>
      <a:lvl4pPr marL="856839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142451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428064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713677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199929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28490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Εικόνα 10" descr="Εικόνα που περιέχει clipart, εικονογράφηση, ζωγραφιά, καρτούν">
            <a:extLst>
              <a:ext uri="{FF2B5EF4-FFF2-40B4-BE49-F238E27FC236}">
                <a16:creationId xmlns:a16="http://schemas.microsoft.com/office/drawing/2014/main" id="{D6F7B6F1-3A9A-7203-7C4F-990387A577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910"/>
            <a:ext cx="5711825" cy="2103895"/>
          </a:xfrm>
          <a:prstGeom prst="rect">
            <a:avLst/>
          </a:prstGeom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051032"/>
              </p:ext>
            </p:extLst>
          </p:nvPr>
        </p:nvGraphicFramePr>
        <p:xfrm>
          <a:off x="-1" y="-20480"/>
          <a:ext cx="5711825" cy="6878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1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136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20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010" marR="4301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39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Τίτλος</a:t>
                      </a:r>
                      <a:r>
                        <a:rPr lang="el-GR" sz="1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Έργου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3942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Φορέας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9104229"/>
                  </a:ext>
                </a:extLst>
              </a:tr>
              <a:tr h="10247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Περιγραφή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09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Στόχοι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4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Αποτελέσματα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7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99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1716087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 altLang="el-GR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Ομάδα 8"/>
          <p:cNvGrpSpPr>
            <a:grpSpLocks noChangeAspect="1"/>
          </p:cNvGrpSpPr>
          <p:nvPr/>
        </p:nvGrpSpPr>
        <p:grpSpPr>
          <a:xfrm>
            <a:off x="345004" y="6202393"/>
            <a:ext cx="5021811" cy="511862"/>
            <a:chOff x="-2389483" y="5345341"/>
            <a:chExt cx="4374539" cy="445887"/>
          </a:xfrm>
        </p:grpSpPr>
        <p:pic>
          <p:nvPicPr>
            <p:cNvPr id="4" name="Εικόνα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89483" y="5345341"/>
              <a:ext cx="1926908" cy="445887"/>
            </a:xfrm>
            <a:prstGeom prst="rect">
              <a:avLst/>
            </a:prstGeom>
          </p:spPr>
        </p:pic>
        <p:pic>
          <p:nvPicPr>
            <p:cNvPr id="5" name="Εικόνα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512" y="5416730"/>
              <a:ext cx="836544" cy="3031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502706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fbbf83d-d1a0-4fca-b288-466f23d1317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65EA791CEE8A429AA18EC3701E8D73" ma:contentTypeVersion="18" ma:contentTypeDescription="Create a new document." ma:contentTypeScope="" ma:versionID="d0c3f2e8ad3b479d887dc4a6e92225f9">
  <xsd:schema xmlns:xsd="http://www.w3.org/2001/XMLSchema" xmlns:xs="http://www.w3.org/2001/XMLSchema" xmlns:p="http://schemas.microsoft.com/office/2006/metadata/properties" xmlns:ns3="bfbbf83d-d1a0-4fca-b288-466f23d13174" xmlns:ns4="b7c73238-0e78-403f-933a-5951e36bdc94" targetNamespace="http://schemas.microsoft.com/office/2006/metadata/properties" ma:root="true" ma:fieldsID="8a179c42e49f49d3f37d6e6d17f8f60f" ns3:_="" ns4:_="">
    <xsd:import namespace="bfbbf83d-d1a0-4fca-b288-466f23d13174"/>
    <xsd:import namespace="b7c73238-0e78-403f-933a-5951e36bdc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bbf83d-d1a0-4fca-b288-466f23d13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c73238-0e78-403f-933a-5951e36bdc9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C36563-C594-49B8-96A0-D567394EACD6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bfbbf83d-d1a0-4fca-b288-466f23d13174"/>
    <ds:schemaRef ds:uri="http://schemas.openxmlformats.org/package/2006/metadata/core-properties"/>
    <ds:schemaRef ds:uri="http://schemas.microsoft.com/office/infopath/2007/PartnerControls"/>
    <ds:schemaRef ds:uri="b7c73238-0e78-403f-933a-5951e36bdc94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AE41DA9-0977-4067-9456-38098DAA59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1A590B-161C-489D-8371-26AC9CAF3D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bbf83d-d1a0-4fca-b288-466f23d13174"/>
    <ds:schemaRef ds:uri="b7c73238-0e78-403f-933a-5951e36bdc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17</Words>
  <Application>Microsoft Office PowerPoint</Application>
  <PresentationFormat>Προσαρμογή</PresentationFormat>
  <Paragraphs>11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Book Antiqua</vt:lpstr>
      <vt:lpstr>Calibri</vt:lpstr>
      <vt:lpstr>Calibri Light</vt:lpstr>
      <vt:lpstr>Θέμα του Office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ΜΠΑΛΤΟΓΙΑΝΝΗΣ ΝΙΚΟΛΑΟΣ</dc:creator>
  <cp:lastModifiedBy>ΜΠΑΛΤΟΓΙΑΝΝΗΣ ΝΙΚΟΛΑΟΣ</cp:lastModifiedBy>
  <cp:revision>11</cp:revision>
  <dcterms:created xsi:type="dcterms:W3CDTF">2024-02-23T06:23:07Z</dcterms:created>
  <dcterms:modified xsi:type="dcterms:W3CDTF">2025-09-30T06:35:09Z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0x0101000B65EA791CEE8A429AA18EC3701E8D73</vt:lpwstr>
  </property>
</Properties>
</file>